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6"/>
    <p:sldMasterId id="2147483681" r:id="rId7"/>
    <p:sldMasterId id="2147483675" r:id="rId8"/>
    <p:sldMasterId id="2147483871" r:id="rId9"/>
    <p:sldMasterId id="2147483857" r:id="rId10"/>
  </p:sldMasterIdLst>
  <p:notesMasterIdLst>
    <p:notesMasterId r:id="rId19"/>
  </p:notesMasterIdLst>
  <p:handoutMasterIdLst>
    <p:handoutMasterId r:id="rId20"/>
  </p:handoutMasterIdLst>
  <p:sldIdLst>
    <p:sldId id="267" r:id="rId11"/>
    <p:sldId id="298" r:id="rId12"/>
    <p:sldId id="303" r:id="rId13"/>
    <p:sldId id="313" r:id="rId14"/>
    <p:sldId id="309" r:id="rId15"/>
    <p:sldId id="308" r:id="rId16"/>
    <p:sldId id="310" r:id="rId17"/>
    <p:sldId id="270" r:id="rId18"/>
  </p:sldIdLst>
  <p:sldSz cx="9144000" cy="5143500" type="screen16x9"/>
  <p:notesSz cx="6742113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444444"/>
    <a:srgbClr val="3E3E3D"/>
    <a:srgbClr val="E86A16"/>
    <a:srgbClr val="E05413"/>
    <a:srgbClr val="E76A17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8" d="100"/>
          <a:sy n="138" d="100"/>
        </p:scale>
        <p:origin x="756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31" d="100"/>
          <a:sy n="131" d="100"/>
        </p:scale>
        <p:origin x="-3896" y="-120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226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226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17CAD1C-BE89-2D48-9461-314E5E04CFB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8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226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9775"/>
            <a:ext cx="6586537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735" y="4689239"/>
            <a:ext cx="4944644" cy="444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226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charset="0"/>
              </a:defRPr>
            </a:lvl1pPr>
          </a:lstStyle>
          <a:p>
            <a:pPr>
              <a:defRPr/>
            </a:pPr>
            <a:fld id="{574C9EDB-69A3-1741-A730-4AB532AD1714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664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68300"/>
            <a:ext cx="2593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3255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48219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44394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50805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685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438727"/>
            <a:ext cx="5616624" cy="256507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21962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68300"/>
            <a:ext cx="2587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6806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6836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941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5022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4129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9811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192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7902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" descr="payoff_neg2.pdf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03738"/>
            <a:ext cx="1400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7"/>
          <p:cNvSpPr/>
          <p:nvPr userDrawn="1"/>
        </p:nvSpPr>
        <p:spPr bwMode="auto">
          <a:xfrm>
            <a:off x="873125" y="3148013"/>
            <a:ext cx="7916863" cy="1731962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>
            <a:off x="8748713" y="3435350"/>
            <a:ext cx="431800" cy="1158875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1029" name="Afbeelding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443413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7E2B85-7009-974B-B74A-405ACDEC6D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4101" name="Afbeelding 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EC721A-56B0-2C49-94EF-4C5200ED535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61901D-8C78-CC4F-9B31-DB2A79A115F5}" type="datetime1">
              <a:rPr lang="nl-NL"/>
              <a:pPr>
                <a:defRPr/>
              </a:pPr>
              <a:t>16-5-2018</a:t>
            </a:fld>
            <a:endParaRPr lang="nl-NL" dirty="0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5126" name="Afbeelding 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auto">
          <a:xfrm rot="162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6148" name="Afbeelding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/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7171" name="Afbeelding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RZcstlx6KQ" TargetMode="External"/><Relationship Id="rId2" Type="http://schemas.openxmlformats.org/officeDocument/2006/relationships/hyperlink" Target="http://www.youtube.com/watch?v=cg9PQDANrJ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16personalities.com/" TargetMode="External"/><Relationship Id="rId4" Type="http://schemas.openxmlformats.org/officeDocument/2006/relationships/hyperlink" Target="http://www.youtube.com/watch?v=Dj8pG-oHQg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ouftgG-pC-BAjek9OBKnOzSS0fGIAd-lvIwzeYgx7yc/edit?usp=sharing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266" name="Titel 2"/>
          <p:cNvSpPr>
            <a:spLocks noGrp="1"/>
          </p:cNvSpPr>
          <p:nvPr>
            <p:ph type="title"/>
          </p:nvPr>
        </p:nvSpPr>
        <p:spPr>
          <a:xfrm>
            <a:off x="1146424" y="3245222"/>
            <a:ext cx="7602040" cy="982711"/>
          </a:xfrm>
        </p:spPr>
        <p:txBody>
          <a:bodyPr/>
          <a:lstStyle/>
          <a:p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Groepsbijeenkomst 5, periode 4</a:t>
            </a:r>
            <a:br>
              <a:rPr lang="nl-NL" dirty="0"/>
            </a:br>
            <a:r>
              <a:rPr lang="nl-NL" dirty="0" err="1"/>
              <a:t>Academic</a:t>
            </a:r>
            <a:r>
              <a:rPr lang="nl-NL" dirty="0"/>
              <a:t> </a:t>
            </a:r>
            <a:r>
              <a:rPr lang="nl-NL" dirty="0" err="1"/>
              <a:t>Counselling</a:t>
            </a:r>
            <a:r>
              <a:rPr lang="nl-NL" dirty="0"/>
              <a:t> / Studieloopbaanbegeleiding (SLB)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NL"/>
            </a:br>
            <a:r>
              <a:rPr lang="nl-NL"/>
              <a:t>Welkom! Programma vandaag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nl-NL" b="1" dirty="0">
              <a:solidFill>
                <a:srgbClr val="343434"/>
              </a:solidFill>
            </a:endParaRP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Welkom 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Klassenlijstcheck voor administratie 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Ervaringen uitwisselen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Inschrijven (her)tentamens in Osiris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Individuele gesprekken kwartaal 4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Persoonlijk Ontwikkelingsplan (POP)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Vragen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Gezamenlijk bezoek Job-festival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58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Ervaringen uitwisselen (rondje)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dirty="0"/>
              <a:t> </a:t>
            </a: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125" y="1347614"/>
            <a:ext cx="44019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Hoe bevalt de studie?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Hoe zijn de resultaten?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Twijfels rond studiekeuze?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SE/NSE/BITM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NL" sz="3200" b="1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 </a:t>
            </a:r>
            <a:endParaRPr lang="nl-NL" sz="3600" dirty="0">
              <a:solidFill>
                <a:srgbClr val="000000"/>
              </a:solidFill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BFC8F74-0F68-42D6-AF55-98EED20B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16591"/>
            <a:ext cx="3433586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ED73D-CE01-4C9A-A01E-2A63C47E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Persoonlijk ontwikkelplan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924FE33-B33C-4DDC-B580-6896E57AC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816424" cy="351039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nl-NL" dirty="0"/>
              <a:t>(Mogelijke) Onderdelen</a:t>
            </a:r>
          </a:p>
          <a:p>
            <a:pPr marL="514350" lvl="0" indent="-514350">
              <a:buFont typeface="+mj-lt"/>
              <a:buAutoNum type="arabicPeriod"/>
            </a:pPr>
            <a:endParaRPr lang="nl-NL" dirty="0"/>
          </a:p>
          <a:p>
            <a:pPr marL="514350" lvl="0" indent="-514350">
              <a:buFont typeface="+mj-lt"/>
              <a:buAutoNum type="arabicPeriod"/>
            </a:pPr>
            <a:endParaRPr lang="nl-NL" dirty="0"/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Self</a:t>
            </a:r>
            <a:r>
              <a:rPr lang="nl-NL" dirty="0"/>
              <a:t> analysis </a:t>
            </a:r>
            <a:r>
              <a:rPr lang="nl-NL" u="sng" dirty="0">
                <a:hlinkClick r:id="rId2"/>
              </a:rPr>
              <a:t>http://www.youtube.com/watch?v=cg9PQDANrJg</a:t>
            </a:r>
            <a:endParaRPr lang="nl-NL" dirty="0"/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Goal setting 1, 3,5, 10 </a:t>
            </a:r>
            <a:r>
              <a:rPr lang="nl-NL" dirty="0" err="1"/>
              <a:t>years</a:t>
            </a:r>
            <a:r>
              <a:rPr lang="nl-NL" dirty="0"/>
              <a:t> out (make the goals </a:t>
            </a:r>
            <a:r>
              <a:rPr lang="nl-NL" dirty="0" err="1"/>
              <a:t>holistic</a:t>
            </a:r>
            <a:r>
              <a:rPr lang="nl-NL" dirty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Research: </a:t>
            </a:r>
            <a:r>
              <a:rPr lang="nl-NL" dirty="0" err="1"/>
              <a:t>what</a:t>
            </a:r>
            <a:r>
              <a:rPr lang="nl-NL" dirty="0"/>
              <a:t> skills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(hard, soft, </a:t>
            </a:r>
            <a:r>
              <a:rPr lang="nl-NL" dirty="0" err="1"/>
              <a:t>experience</a:t>
            </a:r>
            <a:r>
              <a:rPr lang="nl-NL" dirty="0"/>
              <a:t>, </a:t>
            </a:r>
            <a:r>
              <a:rPr lang="nl-NL" dirty="0" err="1"/>
              <a:t>relationships</a:t>
            </a:r>
            <a:r>
              <a:rPr lang="nl-NL" dirty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Decision</a:t>
            </a:r>
            <a:r>
              <a:rPr lang="nl-NL" dirty="0"/>
              <a:t> making (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road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Set Action items (take class, mentor,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Resources (</a:t>
            </a:r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, money time, </a:t>
            </a:r>
            <a:r>
              <a:rPr lang="nl-NL" dirty="0" err="1"/>
              <a:t>approval</a:t>
            </a:r>
            <a:r>
              <a:rPr lang="nl-NL" dirty="0"/>
              <a:t>, support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action)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Deadlines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action item (</a:t>
            </a:r>
            <a:r>
              <a:rPr lang="nl-NL" dirty="0" err="1"/>
              <a:t>forces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commitment)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Execution</a:t>
            </a:r>
            <a:r>
              <a:rPr lang="nl-NL" dirty="0"/>
              <a:t> (the </a:t>
            </a:r>
            <a:r>
              <a:rPr lang="nl-NL" dirty="0" err="1"/>
              <a:t>doing</a:t>
            </a:r>
            <a:r>
              <a:rPr lang="nl-NL" dirty="0"/>
              <a:t> part,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support system)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Revision</a:t>
            </a:r>
            <a:r>
              <a:rPr lang="nl-NL" dirty="0"/>
              <a:t> (</a:t>
            </a:r>
            <a:r>
              <a:rPr lang="nl-NL" dirty="0" err="1"/>
              <a:t>this</a:t>
            </a:r>
            <a:r>
              <a:rPr lang="nl-NL" dirty="0"/>
              <a:t> is never </a:t>
            </a:r>
            <a:r>
              <a:rPr lang="nl-NL" dirty="0" err="1"/>
              <a:t>done</a:t>
            </a:r>
            <a:r>
              <a:rPr lang="nl-NL" dirty="0"/>
              <a:t>, </a:t>
            </a:r>
            <a:r>
              <a:rPr lang="nl-NL" dirty="0" err="1"/>
              <a:t>endless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of review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revision</a:t>
            </a:r>
            <a:r>
              <a:rPr lang="nl-NL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Tracking (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track </a:t>
            </a:r>
            <a:r>
              <a:rPr lang="nl-NL" dirty="0" err="1"/>
              <a:t>your</a:t>
            </a:r>
            <a:r>
              <a:rPr lang="nl-NL" dirty="0"/>
              <a:t> plan)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BDC1786-3544-4C25-B649-7C51F1217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29177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Het PDP of POP</a:t>
            </a:r>
            <a:endParaRPr lang="nl-NL" dirty="0"/>
          </a:p>
          <a:p>
            <a:endParaRPr lang="nl-NL" dirty="0"/>
          </a:p>
          <a:p>
            <a:r>
              <a:rPr lang="nl-NL" b="1" dirty="0">
                <a:hlinkClick r:id="rId4"/>
              </a:rPr>
              <a:t>10 Steps </a:t>
            </a:r>
            <a:r>
              <a:rPr lang="nl-NL" b="1" dirty="0" err="1">
                <a:hlinkClick r:id="rId4"/>
              </a:rPr>
              <a:t>to</a:t>
            </a:r>
            <a:r>
              <a:rPr lang="nl-NL" b="1" dirty="0">
                <a:hlinkClick r:id="rId4"/>
              </a:rPr>
              <a:t> </a:t>
            </a:r>
            <a:r>
              <a:rPr lang="nl-NL" b="1" dirty="0" err="1">
                <a:hlinkClick r:id="rId4"/>
              </a:rPr>
              <a:t>Create</a:t>
            </a:r>
            <a:r>
              <a:rPr lang="nl-NL" b="1" dirty="0">
                <a:hlinkClick r:id="rId4"/>
              </a:rPr>
              <a:t> </a:t>
            </a:r>
            <a:r>
              <a:rPr lang="nl-NL" b="1" dirty="0" err="1">
                <a:hlinkClick r:id="rId4"/>
              </a:rPr>
              <a:t>Your</a:t>
            </a:r>
            <a:r>
              <a:rPr lang="nl-NL" b="1" dirty="0">
                <a:hlinkClick r:id="rId4"/>
              </a:rPr>
              <a:t> Professional Development Plan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r>
              <a:rPr lang="nl-NL" dirty="0">
                <a:hlinkClick r:id="rId5"/>
              </a:rPr>
              <a:t>persoonlijkheidstest</a:t>
            </a:r>
            <a:endParaRPr lang="en-GB" dirty="0"/>
          </a:p>
          <a:p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249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Inschrijven onderwijs in Osiris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dirty="0"/>
              <a:t> </a:t>
            </a: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125" y="1347614"/>
            <a:ext cx="6390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NL" sz="3200" b="1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 </a:t>
            </a:r>
            <a:endParaRPr lang="nl-NL" sz="3600" dirty="0">
              <a:solidFill>
                <a:srgbClr val="000000"/>
              </a:solidFill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5E5F1DE-13DE-4BB1-B140-C125445E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13" y="1771538"/>
            <a:ext cx="284837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4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Individuele gesprekken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7544" y="1275606"/>
            <a:ext cx="7858125" cy="30797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Individuele gesprekken plannen. 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Deze zijn in kwartaal 4 verplicht. 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Neem je persoonlijk ontwikkelingsplan mee naar het gesprek (POP).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Online inschrijving (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  <a:hlinkClick r:id="rId2"/>
              </a:rPr>
              <a:t>link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687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Gezamenlijk bezoek Job-festival 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7544" y="1275606"/>
            <a:ext cx="7858125" cy="30797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Oriënteren op beroep en stageplek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Workshops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Netwerken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Gratis eten en drinken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Inspiratie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Arial" panose="020B0604020202020204" pitchFamily="34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64047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jdelijke aanduiding voor inhoud 1"/>
          <p:cNvSpPr>
            <a:spLocks noGrp="1"/>
          </p:cNvSpPr>
          <p:nvPr>
            <p:ph idx="1"/>
          </p:nvPr>
        </p:nvSpPr>
        <p:spPr bwMode="auto">
          <a:xfrm>
            <a:off x="1763688" y="-92546"/>
            <a:ext cx="5688037" cy="309609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Vragen?</a:t>
            </a:r>
          </a:p>
          <a:p>
            <a:endParaRPr lang="nl-NL" dirty="0">
              <a:latin typeface="Arial" charset="0"/>
            </a:endParaRPr>
          </a:p>
          <a:p>
            <a:r>
              <a:rPr lang="nl-NL" dirty="0">
                <a:latin typeface="Arial" charset="0"/>
              </a:rPr>
              <a:t>Veel succes met de afronding van kwartaal 4!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Hanze Document" ma:contentTypeID="0x010100194284EB75BC4F168DA0FDE9337180AC00C119BB6AACB1F84DA5CFA44E7FA9D4F4" ma:contentTypeVersion="76" ma:contentTypeDescription="" ma:contentTypeScope="" ma:versionID="0656415cfc18172855bf0cf569f25655">
  <xsd:schema xmlns:xsd="http://www.w3.org/2001/XMLSchema" xmlns:xs="http://www.w3.org/2001/XMLSchema" xmlns:p="http://schemas.microsoft.com/office/2006/metadata/properties" xmlns:ns2="e38556bc-565c-4767-b0c6-0ff3d1338292" targetNamespace="http://schemas.microsoft.com/office/2006/metadata/properties" ma:root="true" ma:fieldsID="6da197dfa9dbd67a3df490380c9c550f" ns2:_="">
    <xsd:import namespace="e38556bc-565c-4767-b0c6-0ff3d133829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le652170af064db3868fcf1b770f5612" minOccurs="0"/>
                <xsd:element ref="ns2:l3e168e7ff6b42cfaa3bcc3de331c2f0" minOccurs="0"/>
                <xsd:element ref="ns2:lc40581e9e054a82966f9e9fa733bd77" minOccurs="0"/>
                <xsd:element ref="ns2:kbe3a1bf3c8946d199e47d61ba718d2d" minOccurs="0"/>
                <xsd:element ref="ns2:if3e429f5bff441d89ef003a0ff37f3e" minOccurs="0"/>
                <xsd:element ref="ns2:k2deadfb5f12439e8055afa6e810fe7d" minOccurs="0"/>
                <xsd:element ref="ns2:if8ebce84bb64c44af51ddd3374c06cb" minOccurs="0"/>
                <xsd:element ref="ns2:a8ea9519f76c4698838912c050a4776b" minOccurs="0"/>
                <xsd:element ref="ns2:e42662a254ef4786ae719af04822cfe4" minOccurs="0"/>
                <xsd:element ref="ns2:d5f0efd6627f4d59acc011535d0ee886" minOccurs="0"/>
                <xsd:element ref="ns2:o83c1591c2e54d6cbd53c9fdc0e460c9" minOccurs="0"/>
                <xsd:element ref="ns2:h5f6376657f24e3abdb06760cec679a2" minOccurs="0"/>
                <xsd:element ref="ns2:p3ad7c7221c64df2988a42b43ef158e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556bc-565c-4767-b0c6-0ff3d1338292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1b1acab-4f6a-4aa9-a605-c68da45741a1}" ma:internalName="TaxCatchAll" ma:showField="CatchAllData" ma:web="fc4a1156-378c-47b6-97f2-549bce714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1b1acab-4f6a-4aa9-a605-c68da45741a1}" ma:internalName="TaxCatchAllLabel" ma:readOnly="true" ma:showField="CatchAllDataLabel" ma:web="fc4a1156-378c-47b6-97f2-549bce714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e652170af064db3868fcf1b770f5612" ma:index="10" nillable="true" ma:taxonomy="true" ma:internalName="le652170af064db3868fcf1b770f5612" ma:taxonomyFieldName="HanzeSchool" ma:displayName="School" ma:fieldId="{5e652170-af06-4db3-868f-cf1b770f5612}" ma:sspId="66269c54-5320-4754-8fa2-ca7c8c4e8a8c" ma:termSetId="9d571f30-f07e-4a77-97b0-a6e1ca77883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e168e7ff6b42cfaa3bcc3de331c2f0" ma:index="12" nillable="true" ma:taxonomy="true" ma:internalName="l3e168e7ff6b42cfaa3bcc3de331c2f0" ma:taxonomyFieldName="HanzePageType" ma:displayName="PageType" ma:fieldId="{53e168e7-ff6b-42cf-aa3b-cc3de331c2f0}" ma:sspId="66269c54-5320-4754-8fa2-ca7c8c4e8a8c" ma:termSetId="8775fdf0-c8be-48e1-9359-5aaba3d7558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40581e9e054a82966f9e9fa733bd77" ma:index="14" nillable="true" ma:taxonomy="true" ma:internalName="lc40581e9e054a82966f9e9fa733bd77" ma:taxonomyFieldName="HanzeEducationType" ma:displayName="Education Type" ma:fieldId="{5c40581e-9e05-4a82-966f-9e9fa733bd77}" ma:sspId="66269c54-5320-4754-8fa2-ca7c8c4e8a8c" ma:termSetId="1e267f9f-c554-4d0f-b719-ee775de765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be3a1bf3c8946d199e47d61ba718d2d" ma:index="16" nillable="true" ma:taxonomy="true" ma:internalName="kbe3a1bf3c8946d199e47d61ba718d2d" ma:taxonomyFieldName="HanzeEducationTestimony" ma:displayName="Testimony" ma:fieldId="{4be3a1bf-3c89-46d1-99e4-7d61ba718d2d}" ma:sspId="66269c54-5320-4754-8fa2-ca7c8c4e8a8c" ma:termSetId="53bc6a9b-514a-4b97-be06-06a9878fd41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f3e429f5bff441d89ef003a0ff37f3e" ma:index="18" nillable="true" ma:taxonomy="true" ma:internalName="if3e429f5bff441d89ef003a0ff37f3e" ma:taxonomyFieldName="HanzeEducationForm" ma:displayName="Education Form" ma:fieldId="{2f3e429f-5bff-441d-89ef-003a0ff37f3e}" ma:sspId="66269c54-5320-4754-8fa2-ca7c8c4e8a8c" ma:termSetId="07b7f02c-4b47-4446-9c0e-b54fa6b6c8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deadfb5f12439e8055afa6e810fe7d" ma:index="20" nillable="true" ma:taxonomy="true" ma:internalName="k2deadfb5f12439e8055afa6e810fe7d" ma:taxonomyFieldName="HanzeEducationLocation" ma:displayName="Education Location" ma:fieldId="{42deadfb-5f12-439e-8055-afa6e810fe7d}" ma:taxonomyMulti="true" ma:sspId="66269c54-5320-4754-8fa2-ca7c8c4e8a8c" ma:termSetId="8e046bf2-c24f-425d-97f6-44bab04425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f8ebce84bb64c44af51ddd3374c06cb" ma:index="22" nillable="true" ma:taxonomy="true" ma:internalName="if8ebce84bb64c44af51ddd3374c06cb" ma:taxonomyFieldName="HanzeResearchCenter" ma:displayName="Research Center" ma:fieldId="{2f8ebce8-4bb6-4c44-af51-ddd3374c06cb}" ma:sspId="66269c54-5320-4754-8fa2-ca7c8c4e8a8c" ma:termSetId="631d2952-a1f2-41b1-8656-515d14badb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ea9519f76c4698838912c050a4776b" ma:index="24" nillable="true" ma:taxonomy="true" ma:internalName="a8ea9519f76c4698838912c050a4776b" ma:taxonomyFieldName="HanzeEducationProfile" ma:displayName="Education Profile" ma:fieldId="{a8ea9519-f76c-4698-8389-12c050a4776b}" ma:taxonomyMulti="true" ma:sspId="66269c54-5320-4754-8fa2-ca7c8c4e8a8c" ma:termSetId="52bfe654-f47b-461d-87e1-16302535ff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2662a254ef4786ae719af04822cfe4" ma:index="26" nillable="true" ma:taxonomy="true" ma:internalName="e42662a254ef4786ae719af04822cfe4" ma:taxonomyFieldName="HanzeEducationProfession" ma:displayName="Education Profession" ma:fieldId="{e42662a2-54ef-4786-ae71-9af04822cfe4}" ma:taxonomyMulti="true" ma:sspId="66269c54-5320-4754-8fa2-ca7c8c4e8a8c" ma:termSetId="246c5914-df93-4af5-91ba-07a546fa1ce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5f0efd6627f4d59acc011535d0ee886" ma:index="28" nillable="true" ma:taxonomy="true" ma:internalName="d5f0efd6627f4d59acc011535d0ee886" ma:taxonomyFieldName="HanzeEducationAreasOfInterest" ma:displayName="Areas of Interest" ma:fieldId="{d5f0efd6-627f-4d59-acc0-11535d0ee886}" ma:taxonomyMulti="true" ma:sspId="66269c54-5320-4754-8fa2-ca7c8c4e8a8c" ma:termSetId="a4a1410f-e05a-4fd1-a7ba-78887aaad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83c1591c2e54d6cbd53c9fdc0e460c9" ma:index="30" nillable="true" ma:taxonomy="true" ma:internalName="o83c1591c2e54d6cbd53c9fdc0e460c9" ma:taxonomyFieldName="HanzeEducationCourseDuration" ma:displayName="Course Duration" ma:fieldId="{883c1591-c2e5-4d6c-bd53-c9fdc0e460c9}" ma:taxonomyMulti="true" ma:sspId="66269c54-5320-4754-8fa2-ca7c8c4e8a8c" ma:termSetId="a2a3d19b-cc95-4eb6-a78f-d37c24ebd1e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f6376657f24e3abdb06760cec679a2" ma:index="32" nillable="true" ma:taxonomy="true" ma:internalName="h5f6376657f24e3abdb06760cec679a2" ma:taxonomyFieldName="HanzeEducationCourseStartDate" ma:displayName="Course Start Date" ma:fieldId="{15f63766-57f2-4e3a-bdb0-6760cec679a2}" ma:taxonomyMulti="true" ma:sspId="66269c54-5320-4754-8fa2-ca7c8c4e8a8c" ma:termSetId="1c9bbe67-c739-452f-9ab1-664ca688b9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3ad7c7221c64df2988a42b43ef158eb" ma:index="34" nillable="true" ma:taxonomy="true" ma:internalName="p3ad7c7221c64df2988a42b43ef158eb" ma:taxonomyFieldName="HanzeNavigationTerm" ma:displayName="Navigation Term" ma:default="-1;#Marketing and Communication|b136be3e-7b26-4d45-868e-3f5f05aa195b" ma:fieldId="{93ad7c72-21c6-4df2-988a-42b43ef158eb}" ma:sspId="66269c54-5320-4754-8fa2-ca7c8c4e8a8c" ma:termSetId="fed9ccc3-423c-4fd7-b24d-c3402308eac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3ad7c7221c64df2988a42b43ef158eb xmlns="e38556bc-565c-4767-b0c6-0ff3d1338292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Communication</TermName>
          <TermId xmlns="http://schemas.microsoft.com/office/infopath/2007/PartnerControls">b136be3e-7b26-4d45-868e-3f5f05aa195b</TermId>
        </TermInfo>
      </Terms>
    </p3ad7c7221c64df2988a42b43ef158eb>
    <TaxCatchAll xmlns="e38556bc-565c-4767-b0c6-0ff3d1338292">
      <Value>85</Value>
    </TaxCatchAll>
    <kbe3a1bf3c8946d199e47d61ba718d2d xmlns="e38556bc-565c-4767-b0c6-0ff3d1338292">
      <Terms xmlns="http://schemas.microsoft.com/office/infopath/2007/PartnerControls"/>
    </kbe3a1bf3c8946d199e47d61ba718d2d>
    <a8ea9519f76c4698838912c050a4776b xmlns="e38556bc-565c-4767-b0c6-0ff3d1338292">
      <Terms xmlns="http://schemas.microsoft.com/office/infopath/2007/PartnerControls"/>
    </a8ea9519f76c4698838912c050a4776b>
    <e42662a254ef4786ae719af04822cfe4 xmlns="e38556bc-565c-4767-b0c6-0ff3d1338292">
      <Terms xmlns="http://schemas.microsoft.com/office/infopath/2007/PartnerControls"/>
    </e42662a254ef4786ae719af04822cfe4>
    <l3e168e7ff6b42cfaa3bcc3de331c2f0 xmlns="e38556bc-565c-4767-b0c6-0ff3d1338292">
      <Terms xmlns="http://schemas.microsoft.com/office/infopath/2007/PartnerControls"/>
    </l3e168e7ff6b42cfaa3bcc3de331c2f0>
    <lc40581e9e054a82966f9e9fa733bd77 xmlns="e38556bc-565c-4767-b0c6-0ff3d1338292">
      <Terms xmlns="http://schemas.microsoft.com/office/infopath/2007/PartnerControls"/>
    </lc40581e9e054a82966f9e9fa733bd77>
    <k2deadfb5f12439e8055afa6e810fe7d xmlns="e38556bc-565c-4767-b0c6-0ff3d1338292">
      <Terms xmlns="http://schemas.microsoft.com/office/infopath/2007/PartnerControls"/>
    </k2deadfb5f12439e8055afa6e810fe7d>
    <d5f0efd6627f4d59acc011535d0ee886 xmlns="e38556bc-565c-4767-b0c6-0ff3d1338292">
      <Terms xmlns="http://schemas.microsoft.com/office/infopath/2007/PartnerControls"/>
    </d5f0efd6627f4d59acc011535d0ee886>
    <h5f6376657f24e3abdb06760cec679a2 xmlns="e38556bc-565c-4767-b0c6-0ff3d1338292">
      <Terms xmlns="http://schemas.microsoft.com/office/infopath/2007/PartnerControls"/>
    </h5f6376657f24e3abdb06760cec679a2>
    <if8ebce84bb64c44af51ddd3374c06cb xmlns="e38556bc-565c-4767-b0c6-0ff3d1338292">
      <Terms xmlns="http://schemas.microsoft.com/office/infopath/2007/PartnerControls"/>
    </if8ebce84bb64c44af51ddd3374c06cb>
    <le652170af064db3868fcf1b770f5612 xmlns="e38556bc-565c-4767-b0c6-0ff3d1338292">
      <Terms xmlns="http://schemas.microsoft.com/office/infopath/2007/PartnerControls"/>
    </le652170af064db3868fcf1b770f5612>
    <if3e429f5bff441d89ef003a0ff37f3e xmlns="e38556bc-565c-4767-b0c6-0ff3d1338292">
      <Terms xmlns="http://schemas.microsoft.com/office/infopath/2007/PartnerControls"/>
    </if3e429f5bff441d89ef003a0ff37f3e>
    <o83c1591c2e54d6cbd53c9fdc0e460c9 xmlns="e38556bc-565c-4767-b0c6-0ff3d1338292">
      <Terms xmlns="http://schemas.microsoft.com/office/infopath/2007/PartnerControls"/>
    </o83c1591c2e54d6cbd53c9fdc0e460c9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haredContentType xmlns="Microsoft.SharePoint.Taxonomy.ContentTypeSync" SourceId="66269c54-5320-4754-8fa2-ca7c8c4e8a8c" ContentTypeId="0x010100194284EB75BC4F168DA0FDE9337180AC" PreviousValue="false"/>
</file>

<file path=customXml/itemProps1.xml><?xml version="1.0" encoding="utf-8"?>
<ds:datastoreItem xmlns:ds="http://schemas.openxmlformats.org/officeDocument/2006/customXml" ds:itemID="{9564CBC5-D0CC-42FF-919E-8DC0F9F593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8556bc-565c-4767-b0c6-0ff3d13382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1F723D-B3F5-4349-B7B8-3BDE853839B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e38556bc-565c-4767-b0c6-0ff3d1338292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7E63CFF-9522-4510-B12A-D4644464A9DF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88377615-6455-4730-B2E3-2C4D453E9DC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FCBE9372-743D-4EFB-A113-6694FE25CF62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5520</TotalTime>
  <Words>265</Words>
  <Application>Microsoft Office PowerPoint</Application>
  <PresentationFormat>Diavoorstelling (16:9)</PresentationFormat>
  <Paragraphs>54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8</vt:i4>
      </vt:variant>
    </vt:vector>
  </HeadingPairs>
  <TitlesOfParts>
    <vt:vector size="18" baseType="lpstr">
      <vt:lpstr>MS Mincho</vt:lpstr>
      <vt:lpstr>ＭＳ Ｐゴシック</vt:lpstr>
      <vt:lpstr>Arial</vt:lpstr>
      <vt:lpstr>Calibri</vt:lpstr>
      <vt:lpstr>Times New Roman</vt:lpstr>
      <vt:lpstr>Aangepast ontwerp</vt:lpstr>
      <vt:lpstr>2_Aangepast ontwerp</vt:lpstr>
      <vt:lpstr>1_Aangepast ontwerp</vt:lpstr>
      <vt:lpstr>4_Aangepast ontwerp</vt:lpstr>
      <vt:lpstr>3_Aangepast ontwerp</vt:lpstr>
      <vt:lpstr>         Groepsbijeenkomst 5, periode 4 Academic Counselling / Studieloopbaanbegeleiding (SLB)</vt:lpstr>
      <vt:lpstr> Welkom! Programma vandaag</vt:lpstr>
      <vt:lpstr>Ervaringen uitwisselen (rondje)</vt:lpstr>
      <vt:lpstr>Persoonlijk ontwikkelplan</vt:lpstr>
      <vt:lpstr>Inschrijven onderwijs in Osiris</vt:lpstr>
      <vt:lpstr>Individuele gesprekken</vt:lpstr>
      <vt:lpstr>Gezamenlijk bezoek Job-festival </vt:lpstr>
      <vt:lpstr>PowerPoint-presentatie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Ruben van der Made</dc:creator>
  <cp:lastModifiedBy>Dijk R van, Ronald</cp:lastModifiedBy>
  <cp:revision>357</cp:revision>
  <cp:lastPrinted>2016-06-22T13:14:20Z</cp:lastPrinted>
  <dcterms:created xsi:type="dcterms:W3CDTF">2008-01-28T12:56:33Z</dcterms:created>
  <dcterms:modified xsi:type="dcterms:W3CDTF">2018-05-16T08:07:18Z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ContentTypeId">
    <vt:lpwstr>0x010100194284EB75BC4F168DA0FDE9337180AC00C119BB6AACB1F84DA5CFA44E7FA9D4F4</vt:lpwstr>
  </property>
  <property fmtid="{D5CDD505-2E9C-101B-9397-08002B2CF9AE}" pid="5" name="HanzeNavigationTerm">
    <vt:lpwstr>85;#Marketing and Communication|b136be3e-7b26-4d45-868e-3f5f05aa195b</vt:lpwstr>
  </property>
  <property fmtid="{D5CDD505-2E9C-101B-9397-08002B2CF9AE}" pid="6" name="HanzeSchool">
    <vt:lpwstr/>
  </property>
  <property fmtid="{D5CDD505-2E9C-101B-9397-08002B2CF9AE}" pid="7" name="HanzeEducationType">
    <vt:lpwstr/>
  </property>
  <property fmtid="{D5CDD505-2E9C-101B-9397-08002B2CF9AE}" pid="8" name="HanzeEducationCourseStartDate">
    <vt:lpwstr/>
  </property>
  <property fmtid="{D5CDD505-2E9C-101B-9397-08002B2CF9AE}" pid="9" name="HanzeEducationForm">
    <vt:lpwstr/>
  </property>
  <property fmtid="{D5CDD505-2E9C-101B-9397-08002B2CF9AE}" pid="10" name="HanzeEducationProfile">
    <vt:lpwstr/>
  </property>
  <property fmtid="{D5CDD505-2E9C-101B-9397-08002B2CF9AE}" pid="11" name="HanzeResearchCenter">
    <vt:lpwstr/>
  </property>
  <property fmtid="{D5CDD505-2E9C-101B-9397-08002B2CF9AE}" pid="12" name="HanzeEducationAreasOfInterest">
    <vt:lpwstr/>
  </property>
  <property fmtid="{D5CDD505-2E9C-101B-9397-08002B2CF9AE}" pid="13" name="HanzeEducationProfession">
    <vt:lpwstr/>
  </property>
  <property fmtid="{D5CDD505-2E9C-101B-9397-08002B2CF9AE}" pid="14" name="HanzeEducationCourseDuration">
    <vt:lpwstr/>
  </property>
  <property fmtid="{D5CDD505-2E9C-101B-9397-08002B2CF9AE}" pid="15" name="HanzeEducationTestimony">
    <vt:lpwstr/>
  </property>
  <property fmtid="{D5CDD505-2E9C-101B-9397-08002B2CF9AE}" pid="16" name="HanzePageType">
    <vt:lpwstr/>
  </property>
  <property fmtid="{D5CDD505-2E9C-101B-9397-08002B2CF9AE}" pid="17" name="HanzeEducationLocation">
    <vt:lpwstr/>
  </property>
</Properties>
</file>